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85" r:id="rId3"/>
  </p:sldMasterIdLst>
  <p:notesMasterIdLst>
    <p:notesMasterId r:id="rId8"/>
  </p:notesMasterIdLst>
  <p:sldIdLst>
    <p:sldId id="320" r:id="rId4"/>
    <p:sldId id="281" r:id="rId5"/>
    <p:sldId id="321" r:id="rId6"/>
    <p:sldId id="322" r:id="rId7"/>
  </p:sldIdLst>
  <p:sldSz cx="9144000" cy="6858000" type="screen4x3"/>
  <p:notesSz cx="6670675" cy="98758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0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howGuides="1">
      <p:cViewPr>
        <p:scale>
          <a:sx n="101" d="100"/>
          <a:sy n="101" d="100"/>
        </p:scale>
        <p:origin x="-96" y="-300"/>
      </p:cViewPr>
      <p:guideLst>
        <p:guide orient="horz" pos="2160"/>
        <p:guide pos="9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60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" y="1"/>
            <a:ext cx="6670675" cy="9875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65" tIns="41582" rIns="83165" bIns="4158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" y="1"/>
            <a:ext cx="6670675" cy="9875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65" tIns="41582" rIns="83165" bIns="4158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3" y="1"/>
            <a:ext cx="6670675" cy="9875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65" tIns="41582" rIns="83165" bIns="4158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750888"/>
            <a:ext cx="4930775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793" y="4690840"/>
            <a:ext cx="5331497" cy="443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6" y="1"/>
            <a:ext cx="2889879" cy="4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775194" y="1"/>
            <a:ext cx="2889878" cy="4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6" y="9380214"/>
            <a:ext cx="2889879" cy="4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775194" y="9380214"/>
            <a:ext cx="2889878" cy="4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A97E15E-FBBB-4047-9EAD-6BADC6C9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87029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02852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18676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34499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1A8BB8-1C48-4161-9325-4D0B354403B6}" type="slidenum">
              <a:rPr lang="ru-RU" sz="13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50888"/>
            <a:ext cx="4937125" cy="3703637"/>
          </a:xfrm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87" y="4690842"/>
            <a:ext cx="5335700" cy="44430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08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87029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02852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18676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34499" indent="-207912" defTabSz="4086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160" algn="l"/>
                <a:tab pos="815765" algn="l"/>
                <a:tab pos="1224369" algn="l"/>
                <a:tab pos="1632974" algn="l"/>
                <a:tab pos="2041577" algn="l"/>
                <a:tab pos="2450182" algn="l"/>
                <a:tab pos="2858786" algn="l"/>
                <a:tab pos="3267391" algn="l"/>
                <a:tab pos="3675994" algn="l"/>
                <a:tab pos="4084599" algn="l"/>
                <a:tab pos="4493203" algn="l"/>
                <a:tab pos="4901808" algn="l"/>
                <a:tab pos="5310411" algn="l"/>
                <a:tab pos="5719016" algn="l"/>
                <a:tab pos="6127620" algn="l"/>
                <a:tab pos="6536225" algn="l"/>
                <a:tab pos="6944828" algn="l"/>
                <a:tab pos="7353433" algn="l"/>
                <a:tab pos="7762037" algn="l"/>
                <a:tab pos="817064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62B0AF-D749-4699-B1A6-E1F99B3735B5}" type="slidenum">
              <a:rPr lang="ru-RU" sz="13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sz="13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87" y="4690842"/>
            <a:ext cx="5335700" cy="44430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504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E2090-D6E8-483A-9511-52091617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710F-6B12-4F80-A762-9002110D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0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246063"/>
            <a:ext cx="1941512" cy="5873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46063"/>
            <a:ext cx="5672138" cy="5873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C0E4-0628-402D-820E-C0538EC1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A9FC-CE3C-4A33-B7A4-089A9FDA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1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1B50-30D1-4C4C-ABA1-9E10980BA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9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7F3C-D2A8-4E8A-92F6-1F2733E8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5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068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8068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5316-275E-477C-A65A-23001AA4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5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3038-9975-4DDD-9942-0F729BAE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1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4F0E-AC96-4C7F-8334-DE07902C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2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3442-D728-42F2-B996-F7FD1C250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1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5133-02E0-4239-A0BD-E37E4147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9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F47E-E5BB-47B1-A535-5840001E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36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F1F3-FE02-4231-B519-A3D365D6E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6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DFDD3-8498-4AF4-B904-969C413D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6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246063"/>
            <a:ext cx="1941512" cy="5873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46063"/>
            <a:ext cx="5672138" cy="5873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2591-CEB8-4160-968F-6BE1ACB0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19369-C7D6-4C4D-AAD2-3DB422821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8A109-63E5-4ACC-81E3-439D80E9F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742A2-4350-4921-99A6-F251D77F3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3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610AA-90D6-4D7A-8BE2-CDBA18831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16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692F9-E00B-4FA0-BCF0-A72F6EAC3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09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5FB46-9A01-4EDA-93C4-53413B7BF1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5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CF7FB-0B24-471F-9B33-5F6E029E2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B97D-FDCC-4CE7-BF4F-32FC6B318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82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6385-3414-4874-A5BD-ADEB54C3AA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2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65D51-A0E7-4183-A333-C78E822F3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23744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37782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4411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77129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695759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28409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E47A9-FB12-46AB-82FD-4818D42FB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52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8642-127F-4029-B953-F25699D37A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9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068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8068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6E58-FDB1-4740-91CF-CA901E01F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5192-B589-46F1-BC53-9E5F95E3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5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0928-1CD0-4684-A59B-713297407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7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435C-BAA6-4D7C-BEFC-3AC30E853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32C8-A0AB-47FD-9BB1-C2D8CB2C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7902-1FE4-4C2B-B60D-75FA2526A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37650" cy="6851650"/>
            <a:chOff x="0" y="0"/>
            <a:chExt cx="5756" cy="431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6" cy="4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6" cy="4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/>
            </a:p>
          </p:txBody>
        </p:sp>
      </p:grpSp>
      <p:sp>
        <p:nvSpPr>
          <p:cNvPr id="2051" name="Freeform 4"/>
          <p:cNvSpPr>
            <a:spLocks noChangeArrowheads="1"/>
          </p:cNvSpPr>
          <p:nvPr/>
        </p:nvSpPr>
        <p:spPr bwMode="auto">
          <a:xfrm>
            <a:off x="0" y="5730875"/>
            <a:ext cx="9147175" cy="1127125"/>
          </a:xfrm>
          <a:custGeom>
            <a:avLst/>
            <a:gdLst>
              <a:gd name="T0" fmla="*/ 20 w 9128161"/>
              <a:gd name="T1" fmla="*/ 959750 h 1068407"/>
              <a:gd name="T2" fmla="*/ 9182134 w 9128161"/>
              <a:gd name="T3" fmla="*/ 0 h 1068407"/>
              <a:gd name="T4" fmla="*/ 9184528 w 9128161"/>
              <a:gd name="T5" fmla="*/ 1253539 h 1068407"/>
              <a:gd name="T6" fmla="*/ 0 w 9128161"/>
              <a:gd name="T7" fmla="*/ 1250311 h 1068407"/>
              <a:gd name="T8" fmla="*/ 20 w 9128161"/>
              <a:gd name="T9" fmla="*/ 959750 h 1068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 rotWithShape="0">
            <a:gsLst>
              <a:gs pos="0">
                <a:srgbClr val="FAC810"/>
              </a:gs>
              <a:gs pos="100000">
                <a:srgbClr val="FAC810"/>
              </a:gs>
            </a:gsLst>
            <a:lin ang="15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5"/>
          <p:cNvSpPr>
            <a:spLocks noChangeArrowheads="1"/>
          </p:cNvSpPr>
          <p:nvPr/>
        </p:nvSpPr>
        <p:spPr bwMode="auto">
          <a:xfrm>
            <a:off x="0" y="5381625"/>
            <a:ext cx="3286125" cy="1208088"/>
          </a:xfrm>
          <a:custGeom>
            <a:avLst/>
            <a:gdLst>
              <a:gd name="T0" fmla="*/ 0 w 7227290"/>
              <a:gd name="T1" fmla="*/ 0 h 1207294"/>
              <a:gd name="T2" fmla="*/ 679362 w 7227290"/>
              <a:gd name="T3" fmla="*/ 886991 h 1207294"/>
              <a:gd name="T4" fmla="*/ 0 w 7227290"/>
              <a:gd name="T5" fmla="*/ 1208883 h 1207294"/>
              <a:gd name="T6" fmla="*/ 0 w 7227290"/>
              <a:gd name="T7" fmla="*/ 0 h 12072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Freeform 6"/>
          <p:cNvSpPr>
            <a:spLocks noChangeArrowheads="1"/>
          </p:cNvSpPr>
          <p:nvPr/>
        </p:nvSpPr>
        <p:spPr bwMode="auto">
          <a:xfrm>
            <a:off x="-3175" y="5695950"/>
            <a:ext cx="9147175" cy="930275"/>
          </a:xfrm>
          <a:custGeom>
            <a:avLst/>
            <a:gdLst>
              <a:gd name="T0" fmla="*/ 9129328 w 9155715"/>
              <a:gd name="T1" fmla="*/ 0 h 930294"/>
              <a:gd name="T2" fmla="*/ 0 w 9155715"/>
              <a:gd name="T3" fmla="*/ 855808 h 930294"/>
              <a:gd name="T4" fmla="*/ 2378 w 9155715"/>
              <a:gd name="T5" fmla="*/ 930256 h 930294"/>
              <a:gd name="T6" fmla="*/ 9129328 w 9155715"/>
              <a:gd name="T7" fmla="*/ 74448 h 930294"/>
              <a:gd name="T8" fmla="*/ 9129328 w 9155715"/>
              <a:gd name="T9" fmla="*/ 0 h 930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0" y="5346700"/>
            <a:ext cx="3425825" cy="944563"/>
          </a:xfrm>
          <a:custGeom>
            <a:avLst/>
            <a:gdLst>
              <a:gd name="T0" fmla="*/ 1 w 3426231"/>
              <a:gd name="T1" fmla="*/ 0 h 944725"/>
              <a:gd name="T2" fmla="*/ 0 w 3426231"/>
              <a:gd name="T3" fmla="*/ 75639 h 944725"/>
              <a:gd name="T4" fmla="*/ 3203770 w 3426231"/>
              <a:gd name="T5" fmla="*/ 944401 h 944725"/>
              <a:gd name="T6" fmla="*/ 3425419 w 3426231"/>
              <a:gd name="T7" fmla="*/ 923561 h 944725"/>
              <a:gd name="T8" fmla="*/ 1 w 3426231"/>
              <a:gd name="T9" fmla="*/ 0 h 944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6063"/>
            <a:ext cx="77660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660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400800" y="6416675"/>
            <a:ext cx="1974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4D4D4D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416675"/>
            <a:ext cx="45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defRPr sz="1100" b="1">
                <a:solidFill>
                  <a:srgbClr val="4D4D4D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A43CD8D-3202-49E4-B385-7442B649E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0"/>
            <a:ext cx="9137650" cy="6851650"/>
            <a:chOff x="0" y="0"/>
            <a:chExt cx="5756" cy="431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6" cy="4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8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6" cy="4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/>
            </a:p>
          </p:txBody>
        </p:sp>
      </p:grpSp>
      <p:sp>
        <p:nvSpPr>
          <p:cNvPr id="3075" name="Freeform 4"/>
          <p:cNvSpPr>
            <a:spLocks noChangeArrowheads="1"/>
          </p:cNvSpPr>
          <p:nvPr/>
        </p:nvSpPr>
        <p:spPr bwMode="auto">
          <a:xfrm>
            <a:off x="0" y="5546725"/>
            <a:ext cx="9147175" cy="1312863"/>
          </a:xfrm>
          <a:custGeom>
            <a:avLst/>
            <a:gdLst>
              <a:gd name="T0" fmla="*/ 0 w 9117860"/>
              <a:gd name="T1" fmla="*/ 130652 h 1314449"/>
              <a:gd name="T2" fmla="*/ 6366014 w 9117860"/>
              <a:gd name="T3" fmla="*/ 1194880 h 1314449"/>
              <a:gd name="T4" fmla="*/ 9200496 w 9117860"/>
              <a:gd name="T5" fmla="*/ 0 h 1314449"/>
              <a:gd name="T6" fmla="*/ 9205291 w 9117860"/>
              <a:gd name="T7" fmla="*/ 1311279 h 1314449"/>
              <a:gd name="T8" fmla="*/ 0 w 9117860"/>
              <a:gd name="T9" fmla="*/ 1308904 h 1314449"/>
              <a:gd name="T10" fmla="*/ 0 w 9117860"/>
              <a:gd name="T11" fmla="*/ 130652 h 13144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 rotWithShape="0">
            <a:gsLst>
              <a:gs pos="0">
                <a:srgbClr val="B7E776"/>
              </a:gs>
              <a:gs pos="100000">
                <a:srgbClr val="CFEFA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5"/>
          <p:cNvSpPr>
            <a:spLocks noChangeArrowheads="1"/>
          </p:cNvSpPr>
          <p:nvPr/>
        </p:nvSpPr>
        <p:spPr bwMode="auto">
          <a:xfrm>
            <a:off x="0" y="5292725"/>
            <a:ext cx="9144000" cy="1443038"/>
          </a:xfrm>
          <a:custGeom>
            <a:avLst/>
            <a:gdLst>
              <a:gd name="T0" fmla="*/ 57 w 9089556"/>
              <a:gd name="T1" fmla="*/ 7145 h 1443038"/>
              <a:gd name="T2" fmla="*/ 9253963 w 9089556"/>
              <a:gd name="T3" fmla="*/ 0 h 1443038"/>
              <a:gd name="T4" fmla="*/ 9251554 w 9089556"/>
              <a:gd name="T5" fmla="*/ 254793 h 1443038"/>
              <a:gd name="T6" fmla="*/ 6373986 w 9089556"/>
              <a:gd name="T7" fmla="*/ 1443038 h 1443038"/>
              <a:gd name="T8" fmla="*/ 0 w 9089556"/>
              <a:gd name="T9" fmla="*/ 366713 h 1443038"/>
              <a:gd name="T10" fmla="*/ 57 w 9089556"/>
              <a:gd name="T11" fmla="*/ 7145 h 14430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0" y="5291138"/>
            <a:ext cx="9137650" cy="1438275"/>
            <a:chOff x="0" y="3333"/>
            <a:chExt cx="5756" cy="906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56" cy="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56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/>
            </a:p>
          </p:txBody>
        </p:sp>
      </p:grp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3079" name="Freeform 10"/>
          <p:cNvSpPr>
            <a:spLocks noChangeArrowheads="1"/>
          </p:cNvSpPr>
          <p:nvPr/>
        </p:nvSpPr>
        <p:spPr bwMode="auto">
          <a:xfrm>
            <a:off x="0" y="5502275"/>
            <a:ext cx="9144000" cy="1271588"/>
          </a:xfrm>
          <a:custGeom>
            <a:avLst/>
            <a:gdLst>
              <a:gd name="T0" fmla="*/ 2252 w 9144066"/>
              <a:gd name="T1" fmla="*/ 121578 h 1271150"/>
              <a:gd name="T2" fmla="*/ 6307856 w 9144066"/>
              <a:gd name="T3" fmla="*/ 1195145 h 1271150"/>
              <a:gd name="T4" fmla="*/ 9143934 w 9144066"/>
              <a:gd name="T5" fmla="*/ 0 h 1271150"/>
              <a:gd name="T6" fmla="*/ 9141551 w 9144066"/>
              <a:gd name="T7" fmla="*/ 79268 h 1271150"/>
              <a:gd name="T8" fmla="*/ 6315194 w 9144066"/>
              <a:gd name="T9" fmla="*/ 1272026 h 1271150"/>
              <a:gd name="T10" fmla="*/ 65 w 9144066"/>
              <a:gd name="T11" fmla="*/ 200844 h 1271150"/>
              <a:gd name="T12" fmla="*/ 2252 w 9144066"/>
              <a:gd name="T13" fmla="*/ 121578 h 1271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6063"/>
            <a:ext cx="77660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660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400800" y="6416675"/>
            <a:ext cx="1974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4D4D4D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/>
              <a:t>19.09.14</a:t>
            </a: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416675"/>
            <a:ext cx="45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defRPr sz="1100" b="1">
                <a:solidFill>
                  <a:srgbClr val="4D4D4D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92C4698-BD0E-4DA5-A5C9-B7454AA6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FFFFF"/>
          </a:solidFill>
          <a:latin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4D63CDA-F82A-4176-B13D-27084ADCA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73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5688"/>
            <a:ext cx="1537768" cy="937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268760"/>
            <a:ext cx="7736725" cy="5068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409725"/>
            <a:ext cx="707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Список избирателей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8" y="188640"/>
            <a:ext cx="1512168" cy="921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08720"/>
            <a:ext cx="7864248" cy="54506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066"/>
            <a:ext cx="1511939" cy="920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6" y="1124744"/>
            <a:ext cx="8330023" cy="5372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57066"/>
            <a:ext cx="6099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Пример заполнения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1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19.9.14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8" y="908720"/>
            <a:ext cx="8260373" cy="5467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151193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309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1035</TotalTime>
  <Words>8</Words>
  <Application>Microsoft Office PowerPoint</Application>
  <PresentationFormat>Экран (4:3)</PresentationFormat>
  <Paragraphs>6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Оформление по умолчанию</vt:lpstr>
      <vt:lpstr>Оформление по умолчанию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Tazieva</dc:creator>
  <cp:lastModifiedBy>IzotovaLV</cp:lastModifiedBy>
  <cp:revision>122</cp:revision>
  <cp:lastPrinted>2016-03-31T09:41:56Z</cp:lastPrinted>
  <dcterms:created xsi:type="dcterms:W3CDTF">1601-01-01T00:00:00Z</dcterms:created>
  <dcterms:modified xsi:type="dcterms:W3CDTF">2016-04-18T05:39:23Z</dcterms:modified>
</cp:coreProperties>
</file>